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1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E2D5-8452-416E-9166-DF2F9DE5B453}" type="datetimeFigureOut">
              <a:rPr lang="es-CO" smtClean="0"/>
              <a:t>27/07/2026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8DC3-C434-42AF-B31E-150FAB1460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10248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E2D5-8452-416E-9166-DF2F9DE5B453}" type="datetimeFigureOut">
              <a:rPr lang="es-CO" smtClean="0"/>
              <a:t>27/07/2026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8DC3-C434-42AF-B31E-150FAB1460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9762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E2D5-8452-416E-9166-DF2F9DE5B453}" type="datetimeFigureOut">
              <a:rPr lang="es-CO" smtClean="0"/>
              <a:t>27/07/2026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8DC3-C434-42AF-B31E-150FAB1460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796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E2D5-8452-416E-9166-DF2F9DE5B453}" type="datetimeFigureOut">
              <a:rPr lang="es-CO" smtClean="0"/>
              <a:t>27/07/2026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8DC3-C434-42AF-B31E-150FAB1460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2748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E2D5-8452-416E-9166-DF2F9DE5B453}" type="datetimeFigureOut">
              <a:rPr lang="es-CO" smtClean="0"/>
              <a:t>27/07/2026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8DC3-C434-42AF-B31E-150FAB1460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19557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E2D5-8452-416E-9166-DF2F9DE5B453}" type="datetimeFigureOut">
              <a:rPr lang="es-CO" smtClean="0"/>
              <a:t>27/07/2026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8DC3-C434-42AF-B31E-150FAB1460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74255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E2D5-8452-416E-9166-DF2F9DE5B453}" type="datetimeFigureOut">
              <a:rPr lang="es-CO" smtClean="0"/>
              <a:t>27/07/2026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8DC3-C434-42AF-B31E-150FAB1460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69270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E2D5-8452-416E-9166-DF2F9DE5B453}" type="datetimeFigureOut">
              <a:rPr lang="es-CO" smtClean="0"/>
              <a:t>27/07/2026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8DC3-C434-42AF-B31E-150FAB1460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16926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E2D5-8452-416E-9166-DF2F9DE5B453}" type="datetimeFigureOut">
              <a:rPr lang="es-CO" smtClean="0"/>
              <a:t>27/07/2026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8DC3-C434-42AF-B31E-150FAB1460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44378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E2D5-8452-416E-9166-DF2F9DE5B453}" type="datetimeFigureOut">
              <a:rPr lang="es-CO" smtClean="0"/>
              <a:t>27/07/2026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8DC3-C434-42AF-B31E-150FAB1460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0664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AE2D5-8452-416E-9166-DF2F9DE5B453}" type="datetimeFigureOut">
              <a:rPr lang="es-CO" smtClean="0"/>
              <a:t>27/07/2026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38DC3-C434-42AF-B31E-150FAB1460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52863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AE2D5-8452-416E-9166-DF2F9DE5B453}" type="datetimeFigureOut">
              <a:rPr lang="es-CO" smtClean="0"/>
              <a:t>27/07/2026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38DC3-C434-42AF-B31E-150FAB1460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69012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1">
            <a:extLst>
              <a:ext uri="{FF2B5EF4-FFF2-40B4-BE49-F238E27FC236}">
                <a16:creationId xmlns:a16="http://schemas.microsoft.com/office/drawing/2014/main" id="{C011570D-BF64-4955-BD11-271C0C96D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6986" y="4426992"/>
            <a:ext cx="926090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CO" altLang="es-CO" sz="3200" b="1" dirty="0">
                <a:solidFill>
                  <a:srgbClr val="002060"/>
                </a:solidFill>
              </a:rPr>
              <a:t>TÍTULO</a:t>
            </a:r>
            <a:endParaRPr kumimoji="0" lang="es-CO" altLang="es-CO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sp>
        <p:nvSpPr>
          <p:cNvPr id="5" name="CuadroTexto 3">
            <a:extLst>
              <a:ext uri="{FF2B5EF4-FFF2-40B4-BE49-F238E27FC236}">
                <a16:creationId xmlns:a16="http://schemas.microsoft.com/office/drawing/2014/main" id="{538E5787-B6E2-4EFA-97A6-25650CABE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1455" y="5367496"/>
            <a:ext cx="60119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NOMBRE COMPLETO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Cargo</a:t>
            </a:r>
          </a:p>
        </p:txBody>
      </p:sp>
    </p:spTree>
    <p:extLst>
      <p:ext uri="{BB962C8B-B14F-4D97-AF65-F5344CB8AC3E}">
        <p14:creationId xmlns:p14="http://schemas.microsoft.com/office/powerpoint/2010/main" val="4004119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918139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</Words>
  <Application>Microsoft Office PowerPoint</Application>
  <PresentationFormat>Panorámica</PresentationFormat>
  <Paragraphs>3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David Pabon</dc:creator>
  <cp:lastModifiedBy>Audiovisuales</cp:lastModifiedBy>
  <cp:revision>4</cp:revision>
  <dcterms:created xsi:type="dcterms:W3CDTF">2024-07-09T19:18:52Z</dcterms:created>
  <dcterms:modified xsi:type="dcterms:W3CDTF">2026-07-27T22:36:30Z</dcterms:modified>
</cp:coreProperties>
</file>